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72" r:id="rId11"/>
    <p:sldId id="264" r:id="rId12"/>
    <p:sldId id="270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Montserrat Bold" panose="020B0604020202020204" charset="-52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Montserrat" panose="020B0604020202020204" charset="-5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22" autoAdjust="0"/>
  </p:normalViewPr>
  <p:slideViewPr>
    <p:cSldViewPr>
      <p:cViewPr varScale="1">
        <p:scale>
          <a:sx n="48" d="100"/>
          <a:sy n="48" d="100"/>
        </p:scale>
        <p:origin x="69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382" y="4358864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249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10" name="TextBox 2"/>
          <p:cNvSpPr txBox="1"/>
          <p:nvPr/>
        </p:nvSpPr>
        <p:spPr>
          <a:xfrm>
            <a:off x="5765954" y="2880000"/>
            <a:ext cx="6671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фото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11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765954" y="2880000"/>
            <a:ext cx="673084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Отслеживание выбранного растения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" y="0"/>
            <a:ext cx="4516244" cy="10287000"/>
          </a:xfrm>
          <a:prstGeom prst="rect">
            <a:avLst/>
          </a:prstGeom>
        </p:spPr>
      </p:pic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12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599050" y="1573143"/>
            <a:ext cx="4766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История распознанных растений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407644" y="6438900"/>
            <a:ext cx="53003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Идентификация растения ботаником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Бизнес-модель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13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340000"/>
            <a:ext cx="1496688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Интегрированная сторонняя реклама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Сдача в аренду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базы данных фотографий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Оказание услуг по предоставлению информации о расселении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14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340000"/>
            <a:ext cx="8292975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Разработка и запуск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MVP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Привлечение первых пользователей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340000"/>
            <a:ext cx="1306830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Улучшение нейронной сети и доработка асинхронной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600" dirty="0" smtClean="0">
                <a:latin typeface="Canva Sans" panose="020B0604020202020204" charset="0"/>
              </a:rPr>
              <a:t>Добавление карты с отслеживаемыми растениями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Внедрение платной подписки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dirty="0" smtClean="0">
                <a:solidFill>
                  <a:srgbClr val="000000"/>
                </a:solidFill>
                <a:latin typeface="Canva Sans"/>
              </a:rPr>
              <a:t>Дмитрий Котов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nva Sans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Анна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Телегина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+7-952-437-44-38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3240000"/>
            <a:ext cx="159168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ME&amp;FLORA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предлагает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уникальное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решение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упрощения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поиска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информации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растениях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Присоединяйтесь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к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нам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чтобы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больше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узнавать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природе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вокруг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вас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и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делитесь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этими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знаниями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с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другими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17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5400" y="2340000"/>
            <a:ext cx="1603997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Котов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Дмитрий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– </a:t>
            </a: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Тимлид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,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ML-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инженер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Телегина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Анна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Frontend-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Дизайнер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Технический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Писатель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Шепляков Владислав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Бизнес</a:t>
            </a: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аналитик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QA-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инженер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3</a:t>
            </a:r>
            <a:endParaRPr lang="en-US" sz="4000" dirty="0"/>
          </a:p>
        </p:txBody>
      </p:sp>
      <p:sp>
        <p:nvSpPr>
          <p:cNvPr id="8" name="TextBox 3"/>
          <p:cNvSpPr txBox="1"/>
          <p:nvPr/>
        </p:nvSpPr>
        <p:spPr>
          <a:xfrm>
            <a:off x="1980000" y="2340000"/>
            <a:ext cx="146595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/>
              <a:t>Недостаток и труднодоступность ботанических знаний </a:t>
            </a:r>
            <a:endParaRPr lang="ru-RU" sz="3500" dirty="0" smtClean="0"/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Трудности в отслеживании растений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/>
              <a:t>Сложность </a:t>
            </a:r>
            <a:r>
              <a:rPr lang="ru-RU" sz="3500" dirty="0"/>
              <a:t>идентификации растений </a:t>
            </a:r>
            <a:endParaRPr lang="ru-RU" sz="3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800" y="620394"/>
            <a:ext cx="12344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81200" y="2340000"/>
            <a:ext cx="4038600" cy="4561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Исследователи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Садовники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Созерцатели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980000" y="2340000"/>
            <a:ext cx="1286827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Получение информации о растении по имени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Идентификация растения по фото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Отслеживание выбранного растения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891892" y="3793313"/>
            <a:ext cx="1967824" cy="2435108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043352" y="4194278"/>
            <a:ext cx="2980370" cy="2521851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>
            <a:spLocks noChangeAspect="1"/>
          </p:cNvSpPr>
          <p:nvPr/>
        </p:nvSpPr>
        <p:spPr>
          <a:xfrm>
            <a:off x="5984666" y="3422116"/>
            <a:ext cx="3280707" cy="2988331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>
            <a:off x="12725400" y="3422116"/>
            <a:ext cx="7232289" cy="406617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2390323" y="3743647"/>
            <a:ext cx="2093392" cy="2534439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>
            <a:spLocks noChangeAspect="1"/>
          </p:cNvSpPr>
          <p:nvPr/>
        </p:nvSpPr>
        <p:spPr>
          <a:xfrm>
            <a:off x="8764349" y="3855556"/>
            <a:ext cx="3199294" cy="31992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37" y="2713303"/>
            <a:ext cx="14585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760" y="3202246"/>
            <a:ext cx="144555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9191" y="2794095"/>
            <a:ext cx="252491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5489" y="2599513"/>
            <a:ext cx="1783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PyTorch</a:t>
            </a:r>
            <a:endParaRPr lang="en-US" sz="35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2825216"/>
            <a:ext cx="11685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5396" y="3196413"/>
            <a:ext cx="1521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647700"/>
            <a:ext cx="14554200" cy="86569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9952"/>
              </p:ext>
            </p:extLst>
          </p:nvPr>
        </p:nvGraphicFramePr>
        <p:xfrm>
          <a:off x="990599" y="1943099"/>
          <a:ext cx="16230600" cy="701158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Приложение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Бесплатный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доступ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Поиск по названию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Сохранение истории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Отслеживание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растений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Гарантированный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результат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ME&amp;FLORA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PlantNet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Montserrat"/>
                        </a:rPr>
                        <a:t>INaturalist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PlantSnap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0" name="TextBox 2"/>
          <p:cNvSpPr txBox="1"/>
          <p:nvPr/>
        </p:nvSpPr>
        <p:spPr>
          <a:xfrm>
            <a:off x="609600" y="952500"/>
            <a:ext cx="58337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названию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40" y="-22860"/>
            <a:ext cx="4175016" cy="950976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1331688" y="5829300"/>
            <a:ext cx="58337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Просмотр растений из базы данных приложения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306</Words>
  <Application>Microsoft Office PowerPoint</Application>
  <PresentationFormat>Произвольный</PresentationFormat>
  <Paragraphs>121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Montserrat Bold</vt:lpstr>
      <vt:lpstr>Canva Sans</vt:lpstr>
      <vt:lpstr>Canva Sans Bold</vt:lpstr>
      <vt:lpstr>Montserrat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Дмитрий Котов</dc:creator>
  <cp:lastModifiedBy>Владислав Шепляков</cp:lastModifiedBy>
  <cp:revision>58</cp:revision>
  <dcterms:created xsi:type="dcterms:W3CDTF">2006-08-16T00:00:00Z</dcterms:created>
  <dcterms:modified xsi:type="dcterms:W3CDTF">2024-04-30T19:25:16Z</dcterms:modified>
  <dc:identifier>DAF_ZZQTets</dc:identifier>
</cp:coreProperties>
</file>